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78" d="100"/>
          <a:sy n="78" d="100"/>
        </p:scale>
        <p:origin x="84" y="90"/>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12/14/2018 5:36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Azure DevOps. Students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3495</Words>
  <Application>Microsoft Office PowerPoint</Application>
  <PresentationFormat>Widescreen</PresentationFormat>
  <Paragraphs>357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2018-12-15T01:40:20Z</dcterms:modified>
</cp:coreProperties>
</file>